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4DA5AF-BE5E-4B01-887D-C2114B84AC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5ECEB2-B7D4-4310-8085-FD42FCE72D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A828AE-F50B-4752-9ED3-E4832436C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CCFB8B-A118-4730-8BAB-4251DEBCC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EDCC80-12DC-4777-9B82-07799F65C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065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F35C41-52F8-4C32-B412-8817D8BEC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CAF317-DCB7-49A1-B1B1-D6EC7F3D0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3DCC61-15FB-48FF-8221-50A3D7D39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E45F39-78AA-4E3F-8355-50284DC79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BE78DD-7325-40F5-89A9-029C07EF5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61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BACF5A-CD6D-40B8-9482-F71B2A4DA7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8737DE-7015-4370-96FE-9E32463AD5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DC0C03-AD41-498A-8AD1-0313306BA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6B180E-392E-435D-9617-6DDA900DD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81DD7C-C40A-4029-B8C1-977574594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464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61F111-7EF6-4E21-9740-C5E6B8DA0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A933B2-C780-427D-AF8F-A80FAD3C2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FACEF7-5C91-4380-9E85-F34CEED4A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CAD10-B456-4E43-B110-B0EA3E54F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FDB5F7-8D11-46BA-8EA2-FC1E5C883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92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49D04C-078E-4120-83A4-AE0B556D3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4158B3-0788-492A-B66C-F1A2753CE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C135AE-57BB-48AB-A471-8567944A6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33CC84-3369-498C-A3D3-926A805F7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4129C3-DCB5-4EFC-86F0-244723FA1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5006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4D3949-39E3-4615-9026-C252D28C0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8348EC-3445-4601-9CEC-E248E48043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A85375-0412-40E1-8E4A-9A5199E34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A3107B-2D67-4E91-B68E-EFD0223AF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BFD2FB-0390-48E0-9793-1D9760E14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93F920-D081-4363-AF1E-9E22B272C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947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24B11B-A8C2-412E-9E72-2A577D2C5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0997C2-B283-4BCC-A201-F8954FDE0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DC3ABC-027A-4AC8-A4F7-5B9DBF162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B5F1B13-5443-4FB8-A674-4BC2D84410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5F639AF-22C4-4CFA-8752-B7353CDA59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8048C3F-D645-4B53-A9E7-FBCCE7CBA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BF64F2E-F920-4A0B-B0FB-9E4149B0C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EFF27C-6E0D-4855-8C73-C5DA28A37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640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E9C430-7FD0-4AC8-B374-AF3F5AA79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A1F3C7C-6999-495C-9E0F-D8388ECE9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6B1EDB3-030E-43FE-91F1-6FFD43911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C45DD84-0B57-4489-A4EF-F2E2F6464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21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A79E1EA-E7E2-4C32-895C-58E8F899E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C2849D4-3417-4BED-B614-C0AD658AE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8F6779-2826-4E8C-AF25-94FF8FA1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7954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D1648-7979-4ACF-B7B2-29CF4E253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986366-A085-43A5-B729-39A43B71B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278353-333D-48B7-BDA5-5B4E673AB8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E1FF07-F3C2-43F9-B978-3791B778F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B0DCFD-D841-4A97-813F-40FB1253C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911A12-2F18-4DCF-9CF4-0F607F362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915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FBA6A0-013F-4887-8D1F-C2801B1BE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4A05406-5149-41F7-A265-04360AFCEB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524B3E-F176-4107-AB85-CE41DB947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5527B0-4C7A-406F-AFE4-1B5800034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C60780-8037-4ED3-BBD9-01F0054B4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5D42F8-0844-43D3-8627-F47F9B836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989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BFB1890-4077-4B63-A0F3-DF1ACAF9A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3EE6B3-7BAF-4915-9600-860E95CFF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F62622-43E1-4527-B5AB-83C6C7BB2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E1913-70D4-437F-B9D7-A3AA1CFB0B1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02B245-2930-41D2-9B95-438DA3EE31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BFF8AD-95AC-4D9A-8D7E-16112B7B4E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5C588B-7C5C-445B-88F8-D1B508AB25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897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테이블, 개체이(가) 표시된 사진&#10;&#10;자동 생성된 설명">
            <a:extLst>
              <a:ext uri="{FF2B5EF4-FFF2-40B4-BE49-F238E27FC236}">
                <a16:creationId xmlns:a16="http://schemas.microsoft.com/office/drawing/2014/main" id="{6004625B-46B1-4F77-B606-339D0A069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529"/>
            <a:ext cx="12192000" cy="62304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C0C91D-8A6A-4B75-90D1-E242506986D1}"/>
              </a:ext>
            </a:extLst>
          </p:cNvPr>
          <p:cNvSpPr txBox="1"/>
          <p:nvPr/>
        </p:nvSpPr>
        <p:spPr>
          <a:xfrm>
            <a:off x="179294" y="104309"/>
            <a:ext cx="19271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Overview</a:t>
            </a:r>
            <a:endParaRPr lang="ko-KR" altLang="en-US" sz="28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4362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테이블, 개체이(가) 표시된 사진&#10;&#10;자동 생성된 설명">
            <a:extLst>
              <a:ext uri="{FF2B5EF4-FFF2-40B4-BE49-F238E27FC236}">
                <a16:creationId xmlns:a16="http://schemas.microsoft.com/office/drawing/2014/main" id="{6004625B-46B1-4F77-B606-339D0A069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529"/>
            <a:ext cx="12192000" cy="6230470"/>
          </a:xfrm>
          <a:prstGeom prst="rect">
            <a:avLst/>
          </a:prstGeom>
        </p:spPr>
      </p:pic>
      <p:pic>
        <p:nvPicPr>
          <p:cNvPr id="3" name="그림 2" descr="테이블, 실내, 전자기기이(가) 표시된 사진&#10;&#10;자동 생성된 설명">
            <a:extLst>
              <a:ext uri="{FF2B5EF4-FFF2-40B4-BE49-F238E27FC236}">
                <a16:creationId xmlns:a16="http://schemas.microsoft.com/office/drawing/2014/main" id="{8386A2EC-97EA-49C9-AD6B-185958B85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528"/>
            <a:ext cx="12192000" cy="62304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7B8705-A228-4E13-BD3A-42D49F576B5E}"/>
              </a:ext>
            </a:extLst>
          </p:cNvPr>
          <p:cNvSpPr txBox="1"/>
          <p:nvPr/>
        </p:nvSpPr>
        <p:spPr>
          <a:xfrm>
            <a:off x="179294" y="104309"/>
            <a:ext cx="27190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Normal-mode</a:t>
            </a:r>
            <a:endParaRPr lang="ko-KR" altLang="en-US" sz="28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0954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테이블, 개체이(가) 표시된 사진&#10;&#10;자동 생성된 설명">
            <a:extLst>
              <a:ext uri="{FF2B5EF4-FFF2-40B4-BE49-F238E27FC236}">
                <a16:creationId xmlns:a16="http://schemas.microsoft.com/office/drawing/2014/main" id="{6004625B-46B1-4F77-B606-339D0A069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529"/>
            <a:ext cx="12192000" cy="6230470"/>
          </a:xfrm>
          <a:prstGeom prst="rect">
            <a:avLst/>
          </a:prstGeom>
        </p:spPr>
      </p:pic>
      <p:pic>
        <p:nvPicPr>
          <p:cNvPr id="3" name="그림 2" descr="테이블, 실내, 전자기기이(가) 표시된 사진&#10;&#10;자동 생성된 설명">
            <a:extLst>
              <a:ext uri="{FF2B5EF4-FFF2-40B4-BE49-F238E27FC236}">
                <a16:creationId xmlns:a16="http://schemas.microsoft.com/office/drawing/2014/main" id="{8386A2EC-97EA-49C9-AD6B-185958B85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528"/>
            <a:ext cx="12192000" cy="6230469"/>
          </a:xfrm>
          <a:prstGeom prst="rect">
            <a:avLst/>
          </a:prstGeom>
        </p:spPr>
      </p:pic>
      <p:pic>
        <p:nvPicPr>
          <p:cNvPr id="4" name="그림 3" descr="실내, 전자기기, 테이블, 벽이(가) 표시된 사진&#10;&#10;자동 생성된 설명">
            <a:extLst>
              <a:ext uri="{FF2B5EF4-FFF2-40B4-BE49-F238E27FC236}">
                <a16:creationId xmlns:a16="http://schemas.microsoft.com/office/drawing/2014/main" id="{C9518C65-0266-484A-8E82-8D674AA61D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528"/>
            <a:ext cx="12192000" cy="62304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3ED061-187F-4D7C-BA39-EB9D3FCB2BF9}"/>
              </a:ext>
            </a:extLst>
          </p:cNvPr>
          <p:cNvSpPr txBox="1"/>
          <p:nvPr/>
        </p:nvSpPr>
        <p:spPr>
          <a:xfrm>
            <a:off x="179294" y="104309"/>
            <a:ext cx="66624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Barrier-Free mode: Realtime chat</a:t>
            </a:r>
            <a:endParaRPr lang="ko-KR" altLang="en-US" sz="28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9678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테이블, 개체이(가) 표시된 사진&#10;&#10;자동 생성된 설명">
            <a:extLst>
              <a:ext uri="{FF2B5EF4-FFF2-40B4-BE49-F238E27FC236}">
                <a16:creationId xmlns:a16="http://schemas.microsoft.com/office/drawing/2014/main" id="{6004625B-46B1-4F77-B606-339D0A069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529"/>
            <a:ext cx="12192000" cy="6230470"/>
          </a:xfrm>
          <a:prstGeom prst="rect">
            <a:avLst/>
          </a:prstGeom>
        </p:spPr>
      </p:pic>
      <p:pic>
        <p:nvPicPr>
          <p:cNvPr id="3" name="그림 2" descr="테이블, 실내, 전자기기이(가) 표시된 사진&#10;&#10;자동 생성된 설명">
            <a:extLst>
              <a:ext uri="{FF2B5EF4-FFF2-40B4-BE49-F238E27FC236}">
                <a16:creationId xmlns:a16="http://schemas.microsoft.com/office/drawing/2014/main" id="{8386A2EC-97EA-49C9-AD6B-185958B85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528"/>
            <a:ext cx="12192000" cy="6230469"/>
          </a:xfrm>
          <a:prstGeom prst="rect">
            <a:avLst/>
          </a:prstGeom>
        </p:spPr>
      </p:pic>
      <p:pic>
        <p:nvPicPr>
          <p:cNvPr id="4" name="그림 3" descr="실내, 전자기기, 테이블, 벽이(가) 표시된 사진&#10;&#10;자동 생성된 설명">
            <a:extLst>
              <a:ext uri="{FF2B5EF4-FFF2-40B4-BE49-F238E27FC236}">
                <a16:creationId xmlns:a16="http://schemas.microsoft.com/office/drawing/2014/main" id="{C9518C65-0266-484A-8E82-8D674AA61D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528"/>
            <a:ext cx="12192000" cy="6230472"/>
          </a:xfrm>
          <a:prstGeom prst="rect">
            <a:avLst/>
          </a:prstGeom>
        </p:spPr>
      </p:pic>
      <p:pic>
        <p:nvPicPr>
          <p:cNvPr id="6" name="그림 5" descr="실내, 앉아있는, 테이블, 전자기기이(가) 표시된 사진&#10;&#10;자동 생성된 설명">
            <a:extLst>
              <a:ext uri="{FF2B5EF4-FFF2-40B4-BE49-F238E27FC236}">
                <a16:creationId xmlns:a16="http://schemas.microsoft.com/office/drawing/2014/main" id="{B6CB4CAA-4B7B-4642-A3AC-E28C1D367D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7528"/>
            <a:ext cx="12192000" cy="62304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38DB8E-BC15-4F1D-BCAD-86FD3034105D}"/>
              </a:ext>
            </a:extLst>
          </p:cNvPr>
          <p:cNvSpPr txBox="1"/>
          <p:nvPr/>
        </p:nvSpPr>
        <p:spPr>
          <a:xfrm>
            <a:off x="179294" y="104309"/>
            <a:ext cx="6091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Barrier-Free mode</a:t>
            </a:r>
            <a:r>
              <a:rPr lang="en-US" altLang="ko-KR" sz="2800">
                <a:latin typeface="a옛날목욕탕L" panose="02020600000000000000" pitchFamily="18" charset="-127"/>
                <a:ea typeface="a옛날목욕탕L" panose="02020600000000000000" pitchFamily="18" charset="-127"/>
              </a:rPr>
              <a:t>: Dictionary</a:t>
            </a:r>
            <a:endParaRPr lang="ko-KR" altLang="en-US" sz="28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8641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</Words>
  <Application>Microsoft Office PowerPoint</Application>
  <PresentationFormat>와이드스크린</PresentationFormat>
  <Paragraphs>4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a옛날목욕탕L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훈 허</dc:creator>
  <cp:lastModifiedBy>훈 허</cp:lastModifiedBy>
  <cp:revision>1</cp:revision>
  <dcterms:created xsi:type="dcterms:W3CDTF">2019-06-10T13:03:39Z</dcterms:created>
  <dcterms:modified xsi:type="dcterms:W3CDTF">2019-06-10T13:09:31Z</dcterms:modified>
</cp:coreProperties>
</file>

<file path=docProps/thumbnail.jpeg>
</file>